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2" r:id="rId7"/>
    <p:sldId id="263" r:id="rId8"/>
    <p:sldId id="265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F31"/>
    <a:srgbClr val="09FF32"/>
    <a:srgbClr val="FF3131"/>
    <a:srgbClr val="09FF15"/>
    <a:srgbClr val="FF5D5D"/>
    <a:srgbClr val="FF7F75"/>
    <a:srgbClr val="B02B3B"/>
    <a:srgbClr val="005B90"/>
    <a:srgbClr val="3786CD"/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.jpeg"/><Relationship Id="rId21" Type="http://schemas.openxmlformats.org/officeDocument/2006/relationships/image" Target="../media/image32.tif"/><Relationship Id="rId42" Type="http://schemas.openxmlformats.org/officeDocument/2006/relationships/image" Target="../media/image53.png"/><Relationship Id="rId63" Type="http://schemas.openxmlformats.org/officeDocument/2006/relationships/image" Target="../media/image74.jpeg"/><Relationship Id="rId84" Type="http://schemas.openxmlformats.org/officeDocument/2006/relationships/image" Target="../media/image95.png"/><Relationship Id="rId138" Type="http://schemas.openxmlformats.org/officeDocument/2006/relationships/image" Target="../media/image149.jpeg"/><Relationship Id="rId107" Type="http://schemas.openxmlformats.org/officeDocument/2006/relationships/image" Target="../media/image118.jpeg"/><Relationship Id="rId11" Type="http://schemas.openxmlformats.org/officeDocument/2006/relationships/image" Target="../media/image22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53" Type="http://schemas.openxmlformats.org/officeDocument/2006/relationships/image" Target="../media/image64.jpeg"/><Relationship Id="rId58" Type="http://schemas.openxmlformats.org/officeDocument/2006/relationships/image" Target="../media/image69.jpeg"/><Relationship Id="rId74" Type="http://schemas.openxmlformats.org/officeDocument/2006/relationships/image" Target="../media/image85.jpeg"/><Relationship Id="rId79" Type="http://schemas.openxmlformats.org/officeDocument/2006/relationships/image" Target="../media/image90.jpeg"/><Relationship Id="rId102" Type="http://schemas.openxmlformats.org/officeDocument/2006/relationships/image" Target="../media/image113.jpeg"/><Relationship Id="rId123" Type="http://schemas.openxmlformats.org/officeDocument/2006/relationships/image" Target="../media/image134.jpeg"/><Relationship Id="rId128" Type="http://schemas.openxmlformats.org/officeDocument/2006/relationships/image" Target="../media/image139.jpeg"/><Relationship Id="rId5" Type="http://schemas.openxmlformats.org/officeDocument/2006/relationships/image" Target="../media/image16.png"/><Relationship Id="rId90" Type="http://schemas.openxmlformats.org/officeDocument/2006/relationships/image" Target="../media/image101.png"/><Relationship Id="rId95" Type="http://schemas.openxmlformats.org/officeDocument/2006/relationships/image" Target="../media/image106.jpeg"/><Relationship Id="rId22" Type="http://schemas.openxmlformats.org/officeDocument/2006/relationships/image" Target="../media/image33.tif"/><Relationship Id="rId27" Type="http://schemas.openxmlformats.org/officeDocument/2006/relationships/image" Target="../media/image38.tif"/><Relationship Id="rId43" Type="http://schemas.openxmlformats.org/officeDocument/2006/relationships/image" Target="../media/image54.jpeg"/><Relationship Id="rId48" Type="http://schemas.openxmlformats.org/officeDocument/2006/relationships/image" Target="../media/image59.jpe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113" Type="http://schemas.openxmlformats.org/officeDocument/2006/relationships/image" Target="../media/image124.jpeg"/><Relationship Id="rId118" Type="http://schemas.openxmlformats.org/officeDocument/2006/relationships/image" Target="../media/image129.jpeg"/><Relationship Id="rId134" Type="http://schemas.openxmlformats.org/officeDocument/2006/relationships/image" Target="../media/image145.png"/><Relationship Id="rId139" Type="http://schemas.openxmlformats.org/officeDocument/2006/relationships/image" Target="../media/image150.jpeg"/><Relationship Id="rId80" Type="http://schemas.openxmlformats.org/officeDocument/2006/relationships/image" Target="../media/image91.jpeg"/><Relationship Id="rId85" Type="http://schemas.openxmlformats.org/officeDocument/2006/relationships/image" Target="../media/image96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59" Type="http://schemas.openxmlformats.org/officeDocument/2006/relationships/image" Target="../media/image70.jpeg"/><Relationship Id="rId103" Type="http://schemas.openxmlformats.org/officeDocument/2006/relationships/image" Target="../media/image114.jpeg"/><Relationship Id="rId108" Type="http://schemas.openxmlformats.org/officeDocument/2006/relationships/image" Target="../media/image119.png"/><Relationship Id="rId124" Type="http://schemas.openxmlformats.org/officeDocument/2006/relationships/image" Target="../media/image135.jpeg"/><Relationship Id="rId129" Type="http://schemas.openxmlformats.org/officeDocument/2006/relationships/image" Target="../media/image140.jpeg"/><Relationship Id="rId54" Type="http://schemas.openxmlformats.org/officeDocument/2006/relationships/image" Target="../media/image65.jpeg"/><Relationship Id="rId70" Type="http://schemas.openxmlformats.org/officeDocument/2006/relationships/image" Target="../media/image81.jpeg"/><Relationship Id="rId75" Type="http://schemas.openxmlformats.org/officeDocument/2006/relationships/image" Target="../media/image86.jpeg"/><Relationship Id="rId91" Type="http://schemas.openxmlformats.org/officeDocument/2006/relationships/image" Target="../media/image102.png"/><Relationship Id="rId96" Type="http://schemas.openxmlformats.org/officeDocument/2006/relationships/image" Target="../media/image107.jpeg"/><Relationship Id="rId140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23" Type="http://schemas.openxmlformats.org/officeDocument/2006/relationships/image" Target="../media/image34.tif"/><Relationship Id="rId28" Type="http://schemas.openxmlformats.org/officeDocument/2006/relationships/image" Target="../media/image39.tif"/><Relationship Id="rId49" Type="http://schemas.openxmlformats.org/officeDocument/2006/relationships/image" Target="../media/image60.jpeg"/><Relationship Id="rId114" Type="http://schemas.openxmlformats.org/officeDocument/2006/relationships/image" Target="../media/image125.jpeg"/><Relationship Id="rId119" Type="http://schemas.openxmlformats.org/officeDocument/2006/relationships/image" Target="../media/image130.jpeg"/><Relationship Id="rId44" Type="http://schemas.openxmlformats.org/officeDocument/2006/relationships/image" Target="../media/image55.jpeg"/><Relationship Id="rId60" Type="http://schemas.openxmlformats.org/officeDocument/2006/relationships/image" Target="../media/image71.jpeg"/><Relationship Id="rId65" Type="http://schemas.openxmlformats.org/officeDocument/2006/relationships/image" Target="../media/image76.jpeg"/><Relationship Id="rId81" Type="http://schemas.openxmlformats.org/officeDocument/2006/relationships/image" Target="../media/image92.jpeg"/><Relationship Id="rId86" Type="http://schemas.openxmlformats.org/officeDocument/2006/relationships/image" Target="../media/image97.png"/><Relationship Id="rId130" Type="http://schemas.openxmlformats.org/officeDocument/2006/relationships/image" Target="../media/image141.jpeg"/><Relationship Id="rId135" Type="http://schemas.openxmlformats.org/officeDocument/2006/relationships/image" Target="../media/image146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50.png"/><Relationship Id="rId109" Type="http://schemas.openxmlformats.org/officeDocument/2006/relationships/image" Target="../media/image120.jpeg"/><Relationship Id="rId34" Type="http://schemas.openxmlformats.org/officeDocument/2006/relationships/image" Target="../media/image45.png"/><Relationship Id="rId50" Type="http://schemas.openxmlformats.org/officeDocument/2006/relationships/image" Target="../media/image61.jpeg"/><Relationship Id="rId55" Type="http://schemas.openxmlformats.org/officeDocument/2006/relationships/image" Target="../media/image66.jpeg"/><Relationship Id="rId76" Type="http://schemas.openxmlformats.org/officeDocument/2006/relationships/image" Target="../media/image87.jpeg"/><Relationship Id="rId97" Type="http://schemas.openxmlformats.org/officeDocument/2006/relationships/image" Target="../media/image108.jpeg"/><Relationship Id="rId104" Type="http://schemas.openxmlformats.org/officeDocument/2006/relationships/image" Target="../media/image115.jpeg"/><Relationship Id="rId120" Type="http://schemas.openxmlformats.org/officeDocument/2006/relationships/image" Target="../media/image131.jpeg"/><Relationship Id="rId125" Type="http://schemas.openxmlformats.org/officeDocument/2006/relationships/image" Target="../media/image136.jpeg"/><Relationship Id="rId141" Type="http://schemas.openxmlformats.org/officeDocument/2006/relationships/image" Target="../media/image152.jpeg"/><Relationship Id="rId7" Type="http://schemas.openxmlformats.org/officeDocument/2006/relationships/image" Target="../media/image18.png"/><Relationship Id="rId71" Type="http://schemas.openxmlformats.org/officeDocument/2006/relationships/image" Target="../media/image82.png"/><Relationship Id="rId92" Type="http://schemas.openxmlformats.org/officeDocument/2006/relationships/image" Target="../media/image103.png"/><Relationship Id="rId2" Type="http://schemas.openxmlformats.org/officeDocument/2006/relationships/image" Target="../media/image13.png"/><Relationship Id="rId29" Type="http://schemas.openxmlformats.org/officeDocument/2006/relationships/image" Target="../media/image40.jpeg"/><Relationship Id="rId24" Type="http://schemas.openxmlformats.org/officeDocument/2006/relationships/image" Target="../media/image35.tif"/><Relationship Id="rId40" Type="http://schemas.openxmlformats.org/officeDocument/2006/relationships/image" Target="../media/image51.png"/><Relationship Id="rId45" Type="http://schemas.openxmlformats.org/officeDocument/2006/relationships/image" Target="../media/image56.jpeg"/><Relationship Id="rId66" Type="http://schemas.openxmlformats.org/officeDocument/2006/relationships/image" Target="../media/image77.png"/><Relationship Id="rId87" Type="http://schemas.openxmlformats.org/officeDocument/2006/relationships/image" Target="../media/image98.png"/><Relationship Id="rId110" Type="http://schemas.openxmlformats.org/officeDocument/2006/relationships/image" Target="../media/image121.jpeg"/><Relationship Id="rId115" Type="http://schemas.openxmlformats.org/officeDocument/2006/relationships/image" Target="../media/image126.jpeg"/><Relationship Id="rId131" Type="http://schemas.openxmlformats.org/officeDocument/2006/relationships/image" Target="../media/image142.png"/><Relationship Id="rId136" Type="http://schemas.openxmlformats.org/officeDocument/2006/relationships/image" Target="../media/image147.jpeg"/><Relationship Id="rId61" Type="http://schemas.openxmlformats.org/officeDocument/2006/relationships/image" Target="../media/image72.jpeg"/><Relationship Id="rId82" Type="http://schemas.openxmlformats.org/officeDocument/2006/relationships/image" Target="../media/image93.jpe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30" Type="http://schemas.openxmlformats.org/officeDocument/2006/relationships/image" Target="../media/image41.jpeg"/><Relationship Id="rId35" Type="http://schemas.openxmlformats.org/officeDocument/2006/relationships/image" Target="../media/image46.png"/><Relationship Id="rId56" Type="http://schemas.openxmlformats.org/officeDocument/2006/relationships/image" Target="../media/image67.jpeg"/><Relationship Id="rId77" Type="http://schemas.openxmlformats.org/officeDocument/2006/relationships/image" Target="../media/image88.jpeg"/><Relationship Id="rId100" Type="http://schemas.openxmlformats.org/officeDocument/2006/relationships/image" Target="../media/image111.jpeg"/><Relationship Id="rId105" Type="http://schemas.openxmlformats.org/officeDocument/2006/relationships/image" Target="../media/image116.jpeg"/><Relationship Id="rId126" Type="http://schemas.openxmlformats.org/officeDocument/2006/relationships/image" Target="../media/image137.jpeg"/><Relationship Id="rId8" Type="http://schemas.openxmlformats.org/officeDocument/2006/relationships/image" Target="../media/image19.png"/><Relationship Id="rId51" Type="http://schemas.openxmlformats.org/officeDocument/2006/relationships/image" Target="../media/image62.jpeg"/><Relationship Id="rId72" Type="http://schemas.openxmlformats.org/officeDocument/2006/relationships/image" Target="../media/image83.png"/><Relationship Id="rId93" Type="http://schemas.openxmlformats.org/officeDocument/2006/relationships/image" Target="../media/image104.jpeg"/><Relationship Id="rId98" Type="http://schemas.openxmlformats.org/officeDocument/2006/relationships/image" Target="../media/image109.jpeg"/><Relationship Id="rId121" Type="http://schemas.openxmlformats.org/officeDocument/2006/relationships/image" Target="../media/image132.jpeg"/><Relationship Id="rId142" Type="http://schemas.openxmlformats.org/officeDocument/2006/relationships/image" Target="../media/image153.jpeg"/><Relationship Id="rId3" Type="http://schemas.openxmlformats.org/officeDocument/2006/relationships/image" Target="../media/image14.png"/><Relationship Id="rId25" Type="http://schemas.openxmlformats.org/officeDocument/2006/relationships/image" Target="../media/image36.tif"/><Relationship Id="rId46" Type="http://schemas.openxmlformats.org/officeDocument/2006/relationships/image" Target="../media/image57.jpeg"/><Relationship Id="rId67" Type="http://schemas.openxmlformats.org/officeDocument/2006/relationships/image" Target="../media/image78.png"/><Relationship Id="rId116" Type="http://schemas.openxmlformats.org/officeDocument/2006/relationships/image" Target="../media/image127.jpeg"/><Relationship Id="rId137" Type="http://schemas.openxmlformats.org/officeDocument/2006/relationships/image" Target="../media/image148.jpe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62" Type="http://schemas.openxmlformats.org/officeDocument/2006/relationships/image" Target="../media/image73.jpeg"/><Relationship Id="rId83" Type="http://schemas.openxmlformats.org/officeDocument/2006/relationships/image" Target="../media/image94.png"/><Relationship Id="rId88" Type="http://schemas.openxmlformats.org/officeDocument/2006/relationships/image" Target="../media/image99.png"/><Relationship Id="rId111" Type="http://schemas.openxmlformats.org/officeDocument/2006/relationships/image" Target="../media/image122.jpeg"/><Relationship Id="rId132" Type="http://schemas.openxmlformats.org/officeDocument/2006/relationships/image" Target="../media/image143.jpeg"/><Relationship Id="rId15" Type="http://schemas.openxmlformats.org/officeDocument/2006/relationships/image" Target="../media/image26.png"/><Relationship Id="rId36" Type="http://schemas.openxmlformats.org/officeDocument/2006/relationships/image" Target="../media/image47.png"/><Relationship Id="rId57" Type="http://schemas.openxmlformats.org/officeDocument/2006/relationships/image" Target="../media/image68.jpeg"/><Relationship Id="rId106" Type="http://schemas.openxmlformats.org/officeDocument/2006/relationships/image" Target="../media/image117.jpeg"/><Relationship Id="rId127" Type="http://schemas.openxmlformats.org/officeDocument/2006/relationships/image" Target="../media/image138.jpeg"/><Relationship Id="rId10" Type="http://schemas.openxmlformats.org/officeDocument/2006/relationships/image" Target="../media/image21.png"/><Relationship Id="rId31" Type="http://schemas.openxmlformats.org/officeDocument/2006/relationships/image" Target="../media/image42.jpeg"/><Relationship Id="rId52" Type="http://schemas.openxmlformats.org/officeDocument/2006/relationships/image" Target="../media/image63.jpeg"/><Relationship Id="rId73" Type="http://schemas.openxmlformats.org/officeDocument/2006/relationships/image" Target="../media/image84.jpeg"/><Relationship Id="rId78" Type="http://schemas.openxmlformats.org/officeDocument/2006/relationships/image" Target="../media/image89.jpeg"/><Relationship Id="rId94" Type="http://schemas.openxmlformats.org/officeDocument/2006/relationships/image" Target="../media/image105.jpeg"/><Relationship Id="rId99" Type="http://schemas.openxmlformats.org/officeDocument/2006/relationships/image" Target="../media/image110.jpeg"/><Relationship Id="rId101" Type="http://schemas.openxmlformats.org/officeDocument/2006/relationships/image" Target="../media/image112.jpeg"/><Relationship Id="rId122" Type="http://schemas.openxmlformats.org/officeDocument/2006/relationships/image" Target="../media/image133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26" Type="http://schemas.openxmlformats.org/officeDocument/2006/relationships/image" Target="../media/image37.tif"/><Relationship Id="rId47" Type="http://schemas.openxmlformats.org/officeDocument/2006/relationships/image" Target="../media/image58.jpeg"/><Relationship Id="rId68" Type="http://schemas.openxmlformats.org/officeDocument/2006/relationships/image" Target="../media/image79.png"/><Relationship Id="rId89" Type="http://schemas.openxmlformats.org/officeDocument/2006/relationships/image" Target="../media/image100.png"/><Relationship Id="rId112" Type="http://schemas.openxmlformats.org/officeDocument/2006/relationships/image" Target="../media/image123.jpeg"/><Relationship Id="rId133" Type="http://schemas.openxmlformats.org/officeDocument/2006/relationships/image" Target="../media/image144.jpeg"/><Relationship Id="rId16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78.png"/><Relationship Id="rId4" Type="http://schemas.openxmlformats.org/officeDocument/2006/relationships/image" Target="../media/image1560.png"/><Relationship Id="rId9" Type="http://schemas.openxmlformats.org/officeDocument/2006/relationships/image" Target="../media/image177.png"/><Relationship Id="rId14" Type="http://schemas.openxmlformats.org/officeDocument/2006/relationships/image" Target="../media/image16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0.png"/><Relationship Id="rId7" Type="http://schemas.openxmlformats.org/officeDocument/2006/relationships/image" Target="../media/image179.png"/><Relationship Id="rId12" Type="http://schemas.openxmlformats.org/officeDocument/2006/relationships/image" Target="../media/image182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10.png"/><Relationship Id="rId5" Type="http://schemas.openxmlformats.org/officeDocument/2006/relationships/image" Target="../media/image180.png"/><Relationship Id="rId10" Type="http://schemas.openxmlformats.org/officeDocument/2006/relationships/image" Target="../media/image1800.png"/><Relationship Id="rId4" Type="http://schemas.openxmlformats.org/officeDocument/2006/relationships/image" Target="../media/image179.png"/><Relationship Id="rId9" Type="http://schemas.openxmlformats.org/officeDocument/2006/relationships/image" Target="../media/image17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0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2029320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107396" y="23749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Specimen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4033577" y="834782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Large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2682280" y="83478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Small</a:t>
            </a:r>
            <a:endParaRPr lang="en-GB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157892" y="650917"/>
            <a:ext cx="117323" cy="24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015047" y="649670"/>
            <a:ext cx="91440" cy="24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015046" y="2179512"/>
            <a:ext cx="670735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Cut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644288" y="1062190"/>
            <a:ext cx="767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/>
              <a:t>b</a:t>
            </a:r>
            <a:r>
              <a:rPr lang="fr-BE" sz="1400" dirty="0" err="1" smtClean="0"/>
              <a:t>iopsy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015047" y="1062190"/>
            <a:ext cx="71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 smtClean="0"/>
              <a:t>organ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cxnSp>
        <p:nvCxnSpPr>
          <p:cNvPr id="27" name="Connecteur droit avec flèche 26"/>
          <p:cNvCxnSpPr>
            <a:stCxn id="23" idx="2"/>
          </p:cNvCxnSpPr>
          <p:nvPr/>
        </p:nvCxnSpPr>
        <p:spPr>
          <a:xfrm flipH="1">
            <a:off x="4363312" y="1369967"/>
            <a:ext cx="7281" cy="82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2" idx="2"/>
          </p:cNvCxnSpPr>
          <p:nvPr/>
        </p:nvCxnSpPr>
        <p:spPr>
          <a:xfrm>
            <a:off x="3027887" y="1369967"/>
            <a:ext cx="14362" cy="166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727880" y="1571931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Fixation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4359246" y="2523491"/>
            <a:ext cx="4066" cy="4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6" idx="2"/>
          </p:cNvCxnSpPr>
          <p:nvPr/>
        </p:nvCxnSpPr>
        <p:spPr>
          <a:xfrm flipH="1">
            <a:off x="3709029" y="3369246"/>
            <a:ext cx="2" cy="388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32285" y="301832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Dehydratation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32285" y="4665990"/>
            <a:ext cx="1953491" cy="639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Microtomy</a:t>
            </a:r>
            <a:r>
              <a:rPr lang="fr-BE" dirty="0" smtClean="0">
                <a:solidFill>
                  <a:schemeClr val="bg1"/>
                </a:solidFill>
              </a:rPr>
              <a:t> and application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32285" y="6657115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Scanning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32288" y="5830700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Staining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2287" y="384150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Embedding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3704625" y="3365270"/>
            <a:ext cx="146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Dehydrated</a:t>
            </a:r>
            <a:r>
              <a:rPr lang="fr-BE" sz="1200" dirty="0" smtClean="0"/>
              <a:t> </a:t>
            </a:r>
            <a:r>
              <a:rPr lang="fr-BE" sz="1200" dirty="0" err="1" smtClean="0"/>
              <a:t>sample</a:t>
            </a:r>
            <a:r>
              <a:rPr lang="fr-BE" sz="1200" dirty="0" smtClean="0"/>
              <a:t> </a:t>
            </a:r>
          </a:p>
          <a:p>
            <a:r>
              <a:rPr lang="fr-BE" sz="1200" dirty="0" smtClean="0"/>
              <a:t>in cassette</a:t>
            </a:r>
            <a:endParaRPr lang="en-GB" sz="1200" dirty="0"/>
          </a:p>
        </p:txBody>
      </p:sp>
      <p:sp>
        <p:nvSpPr>
          <p:cNvPr id="86" name="ZoneTexte 85"/>
          <p:cNvSpPr txBox="1"/>
          <p:nvPr/>
        </p:nvSpPr>
        <p:spPr>
          <a:xfrm>
            <a:off x="2421469" y="4184125"/>
            <a:ext cx="137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Tissue </a:t>
            </a:r>
            <a:r>
              <a:rPr lang="fr-BE" sz="1200" dirty="0" err="1" smtClean="0"/>
              <a:t>embedded</a:t>
            </a:r>
            <a:r>
              <a:rPr lang="fr-BE" sz="1200" dirty="0" smtClean="0"/>
              <a:t> in a </a:t>
            </a:r>
            <a:r>
              <a:rPr lang="fr-BE" sz="1200" dirty="0" err="1" smtClean="0"/>
              <a:t>paraffin</a:t>
            </a:r>
            <a:r>
              <a:rPr lang="fr-BE" sz="1200" dirty="0" smtClean="0"/>
              <a:t> block</a:t>
            </a:r>
            <a:endParaRPr lang="en-GB" sz="1200" dirty="0"/>
          </a:p>
        </p:txBody>
      </p:sp>
      <p:sp>
        <p:nvSpPr>
          <p:cNvPr id="87" name="ZoneTexte 86"/>
          <p:cNvSpPr txBox="1"/>
          <p:nvPr/>
        </p:nvSpPr>
        <p:spPr>
          <a:xfrm>
            <a:off x="3704625" y="5337136"/>
            <a:ext cx="161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unstained</a:t>
            </a:r>
            <a:r>
              <a:rPr lang="fr-BE" sz="1200" dirty="0" smtClean="0"/>
              <a:t> tissue</a:t>
            </a:r>
            <a:endParaRPr lang="en-GB" sz="1200" dirty="0"/>
          </a:p>
        </p:txBody>
      </p:sp>
      <p:sp>
        <p:nvSpPr>
          <p:cNvPr id="88" name="ZoneTexte 87"/>
          <p:cNvSpPr txBox="1"/>
          <p:nvPr/>
        </p:nvSpPr>
        <p:spPr>
          <a:xfrm>
            <a:off x="3704625" y="6176084"/>
            <a:ext cx="182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stained</a:t>
            </a:r>
            <a:r>
              <a:rPr lang="fr-BE" sz="1200" dirty="0" smtClean="0"/>
              <a:t> tissue and </a:t>
            </a:r>
            <a:r>
              <a:rPr lang="fr-BE" sz="1200" dirty="0" err="1" smtClean="0"/>
              <a:t>coverslip</a:t>
            </a:r>
            <a:endParaRPr lang="en-GB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3049955" y="2552685"/>
            <a:ext cx="131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dirty="0" err="1" smtClean="0"/>
              <a:t>Fixated</a:t>
            </a:r>
            <a:r>
              <a:rPr lang="fr-BE" sz="1200" dirty="0" smtClean="0"/>
              <a:t> </a:t>
            </a:r>
            <a:r>
              <a:rPr lang="fr-BE" sz="1200" dirty="0" err="1"/>
              <a:t>s</a:t>
            </a:r>
            <a:r>
              <a:rPr lang="fr-BE" sz="1200" dirty="0" err="1" smtClean="0"/>
              <a:t>ample</a:t>
            </a:r>
            <a:r>
              <a:rPr lang="fr-BE" sz="1200" dirty="0" smtClean="0"/>
              <a:t> in cassette</a:t>
            </a:r>
            <a:endParaRPr lang="en-GB" sz="1200" dirty="0"/>
          </a:p>
        </p:txBody>
      </p:sp>
      <p:pic>
        <p:nvPicPr>
          <p:cNvPr id="121" name="Imag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39" y="2071653"/>
            <a:ext cx="915902" cy="72554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51" y="3999661"/>
            <a:ext cx="1247134" cy="830591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8556" r="65904" b="5042"/>
          <a:stretch/>
        </p:blipFill>
        <p:spPr>
          <a:xfrm rot="5400000">
            <a:off x="5329778" y="4911985"/>
            <a:ext cx="485029" cy="1311966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9604" r="37159" b="3994"/>
          <a:stretch/>
        </p:blipFill>
        <p:spPr>
          <a:xfrm rot="5400000">
            <a:off x="5780808" y="5739252"/>
            <a:ext cx="485029" cy="1311966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1" y="7341553"/>
            <a:ext cx="1105356" cy="8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6885536" y="0"/>
            <a:ext cx="7653798" cy="6824749"/>
            <a:chOff x="5043995" y="-157942"/>
            <a:chExt cx="7653798" cy="682474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485"/>
            <a:stretch/>
          </p:blipFill>
          <p:spPr>
            <a:xfrm>
              <a:off x="5043995" y="-157942"/>
              <a:ext cx="7653798" cy="68247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63745" y="149629"/>
              <a:ext cx="540327" cy="491576"/>
            </a:xfrm>
            <a:prstGeom prst="rect">
              <a:avLst/>
            </a:prstGeom>
            <a:solidFill>
              <a:srgbClr val="31FF31">
                <a:alpha val="25882"/>
              </a:srgbClr>
            </a:solidFill>
            <a:ln>
              <a:solidFill>
                <a:srgbClr val="09F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139520" y="2273656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137247" y="2273656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677243" y="2268535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219696" y="2276239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141797" y="2818795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684070" y="2813660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208146" y="2813659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141797" y="3348521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684070" y="3363124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208146" y="3358279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/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250</Words>
  <Application>Microsoft Office PowerPoint</Application>
  <PresentationFormat>Grand écran</PresentationFormat>
  <Paragraphs>242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Corbel</vt:lpstr>
      <vt:lpstr>LM Sans 10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38</cp:revision>
  <dcterms:created xsi:type="dcterms:W3CDTF">2021-10-28T12:21:33Z</dcterms:created>
  <dcterms:modified xsi:type="dcterms:W3CDTF">2022-04-22T16:18:12Z</dcterms:modified>
</cp:coreProperties>
</file>